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" y="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án Palomas" userId="15dede72557572ab" providerId="LiveId" clId="{EFF9C5C1-5658-49BC-9040-6752D013F8D0}"/>
    <pc:docChg chg="undo custSel modSld">
      <pc:chgData name="Germán Palomas" userId="15dede72557572ab" providerId="LiveId" clId="{EFF9C5C1-5658-49BC-9040-6752D013F8D0}" dt="2020-05-05T09:19:32.763" v="245" actId="20577"/>
      <pc:docMkLst>
        <pc:docMk/>
      </pc:docMkLst>
      <pc:sldChg chg="modSp mod">
        <pc:chgData name="Germán Palomas" userId="15dede72557572ab" providerId="LiveId" clId="{EFF9C5C1-5658-49BC-9040-6752D013F8D0}" dt="2020-05-05T09:19:32.763" v="245" actId="20577"/>
        <pc:sldMkLst>
          <pc:docMk/>
          <pc:sldMk cId="3375012759" sldId="256"/>
        </pc:sldMkLst>
        <pc:spChg chg="mod">
          <ac:chgData name="Germán Palomas" userId="15dede72557572ab" providerId="LiveId" clId="{EFF9C5C1-5658-49BC-9040-6752D013F8D0}" dt="2020-05-05T09:12:53.249" v="72" actId="6549"/>
          <ac:spMkLst>
            <pc:docMk/>
            <pc:sldMk cId="3375012759" sldId="256"/>
            <ac:spMk id="7" creationId="{39BE4E17-9D92-48C5-B648-DDC465C3F22E}"/>
          </ac:spMkLst>
        </pc:spChg>
        <pc:spChg chg="mod">
          <ac:chgData name="Germán Palomas" userId="15dede72557572ab" providerId="LiveId" clId="{EFF9C5C1-5658-49BC-9040-6752D013F8D0}" dt="2020-05-05T09:19:32.763" v="245" actId="20577"/>
          <ac:spMkLst>
            <pc:docMk/>
            <pc:sldMk cId="3375012759" sldId="256"/>
            <ac:spMk id="8" creationId="{5C41D00D-096F-42DC-A4B5-53C6727A33E7}"/>
          </ac:spMkLst>
        </pc:spChg>
        <pc:spChg chg="mod">
          <ac:chgData name="Germán Palomas" userId="15dede72557572ab" providerId="LiveId" clId="{EFF9C5C1-5658-49BC-9040-6752D013F8D0}" dt="2020-05-05T09:13:00.209" v="76" actId="20577"/>
          <ac:spMkLst>
            <pc:docMk/>
            <pc:sldMk cId="3375012759" sldId="256"/>
            <ac:spMk id="16" creationId="{1D785290-4ADA-44D7-856B-D27A9F2AA7DB}"/>
          </ac:spMkLst>
        </pc:spChg>
        <pc:spChg chg="mod">
          <ac:chgData name="Germán Palomas" userId="15dede72557572ab" providerId="LiveId" clId="{EFF9C5C1-5658-49BC-9040-6752D013F8D0}" dt="2020-05-05T09:13:29.665" v="82" actId="20577"/>
          <ac:spMkLst>
            <pc:docMk/>
            <pc:sldMk cId="3375012759" sldId="256"/>
            <ac:spMk id="17" creationId="{AF9DE5BE-9C41-4CCE-B839-F928ADA139F5}"/>
          </ac:spMkLst>
        </pc:spChg>
        <pc:spChg chg="mod">
          <ac:chgData name="Germán Palomas" userId="15dede72557572ab" providerId="LiveId" clId="{EFF9C5C1-5658-49BC-9040-6752D013F8D0}" dt="2020-05-05T09:13:37.784" v="88" actId="20577"/>
          <ac:spMkLst>
            <pc:docMk/>
            <pc:sldMk cId="3375012759" sldId="256"/>
            <ac:spMk id="19" creationId="{9B913590-A53F-4085-A019-426EA063BACB}"/>
          </ac:spMkLst>
        </pc:spChg>
        <pc:spChg chg="mod">
          <ac:chgData name="Germán Palomas" userId="15dede72557572ab" providerId="LiveId" clId="{EFF9C5C1-5658-49BC-9040-6752D013F8D0}" dt="2020-05-04T14:50:41.674" v="55" actId="20577"/>
          <ac:spMkLst>
            <pc:docMk/>
            <pc:sldMk cId="3375012759" sldId="256"/>
            <ac:spMk id="20" creationId="{8C56784F-5ADA-4243-8BEB-AB0F0BB87C0F}"/>
          </ac:spMkLst>
        </pc:spChg>
        <pc:spChg chg="mod">
          <ac:chgData name="Germán Palomas" userId="15dede72557572ab" providerId="LiveId" clId="{EFF9C5C1-5658-49BC-9040-6752D013F8D0}" dt="2020-05-04T14:50:53.712" v="59" actId="20577"/>
          <ac:spMkLst>
            <pc:docMk/>
            <pc:sldMk cId="3375012759" sldId="256"/>
            <ac:spMk id="21" creationId="{1D7E211A-CD8B-48F5-8317-11A2800396BD}"/>
          </ac:spMkLst>
        </pc:spChg>
        <pc:spChg chg="mod">
          <ac:chgData name="Germán Palomas" userId="15dede72557572ab" providerId="LiveId" clId="{EFF9C5C1-5658-49BC-9040-6752D013F8D0}" dt="2020-05-05T09:14:17.685" v="121" actId="20577"/>
          <ac:spMkLst>
            <pc:docMk/>
            <pc:sldMk cId="3375012759" sldId="256"/>
            <ac:spMk id="22" creationId="{1F1268A8-BEB4-403E-921F-EE8D091A7394}"/>
          </ac:spMkLst>
        </pc:spChg>
        <pc:spChg chg="mod">
          <ac:chgData name="Germán Palomas" userId="15dede72557572ab" providerId="LiveId" clId="{EFF9C5C1-5658-49BC-9040-6752D013F8D0}" dt="2020-05-05T09:19:12.803" v="243" actId="6549"/>
          <ac:spMkLst>
            <pc:docMk/>
            <pc:sldMk cId="3375012759" sldId="256"/>
            <ac:spMk id="23" creationId="{B0AFAAB9-7299-4659-903B-5EF024B445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1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0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4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13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hyperlink" Target="mailto:XXXX@XXXXX.X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qV-vhFhnfi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96D631-39AE-4A08-BF87-67F4095FFC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56" y="858546"/>
            <a:ext cx="3005944" cy="1770470"/>
          </a:xfrm>
          <a:prstGeom prst="rect">
            <a:avLst/>
          </a:prstGeom>
          <a:noFill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ABC8086-C926-4289-B83C-58D1B4647F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7" y="3683551"/>
            <a:ext cx="3130156" cy="181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D5BE81-94F9-4BC3-AA52-927993D5FA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51" y="815062"/>
            <a:ext cx="3228794" cy="18139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9BE4E17-9D92-48C5-B648-DDC465C3F22E}"/>
              </a:ext>
            </a:extLst>
          </p:cNvPr>
          <p:cNvSpPr txBox="1"/>
          <p:nvPr/>
        </p:nvSpPr>
        <p:spPr>
          <a:xfrm>
            <a:off x="158995" y="242005"/>
            <a:ext cx="325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14 Mayo 2020 a las 17.55h</a:t>
            </a:r>
          </a:p>
          <a:p>
            <a:endParaRPr lang="es-ES" dirty="0">
              <a:latin typeface="Franklin Gothic Demi" panose="020B07030201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785290-4ADA-44D7-856B-D27A9F2AA7DB}"/>
              </a:ext>
            </a:extLst>
          </p:cNvPr>
          <p:cNvSpPr txBox="1"/>
          <p:nvPr/>
        </p:nvSpPr>
        <p:spPr>
          <a:xfrm>
            <a:off x="158995" y="3258979"/>
            <a:ext cx="31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19 Mayo 2020 a las 17.55h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9DE5BE-9C41-4CCE-B839-F928ADA139F5}"/>
              </a:ext>
            </a:extLst>
          </p:cNvPr>
          <p:cNvSpPr txBox="1"/>
          <p:nvPr/>
        </p:nvSpPr>
        <p:spPr>
          <a:xfrm>
            <a:off x="6251851" y="271841"/>
            <a:ext cx="32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21 Mayo 2020 a las 17.55h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EA24DE0-0C07-49E6-9A91-E8D1B1993D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51" y="3701526"/>
            <a:ext cx="3191984" cy="17930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B913590-A53F-4085-A019-426EA063BACB}"/>
              </a:ext>
            </a:extLst>
          </p:cNvPr>
          <p:cNvSpPr txBox="1"/>
          <p:nvPr/>
        </p:nvSpPr>
        <p:spPr>
          <a:xfrm>
            <a:off x="6293346" y="3258979"/>
            <a:ext cx="32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Franklin Gothic Demi" panose="020B0703020102020204" pitchFamily="34" charset="0"/>
              </a:rPr>
              <a:t>26 Mayo 2020 a las 17.55h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1D00D-096F-42DC-A4B5-53C6727A33E7}"/>
              </a:ext>
            </a:extLst>
          </p:cNvPr>
          <p:cNvSpPr txBox="1"/>
          <p:nvPr/>
        </p:nvSpPr>
        <p:spPr>
          <a:xfrm>
            <a:off x="3426311" y="600729"/>
            <a:ext cx="2634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Franklin Gothic Demi" panose="020B0703020102020204" pitchFamily="34" charset="0"/>
              </a:rPr>
              <a:t>1.Presentación 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2.Dimsport, Autogas Italia, Autogas Systems.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3.Lineas de producto Bi-fuel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3.1- Sistemas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3.2- Desglose de componentes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3.3- Puntos fuertes de cada equipo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4. Estudio de los diferentes sistemas de inyección actuales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4.1- Inyección indirecta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4.2- Inyección directa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5. Vídeo de instalación comentado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56784F-5ADA-4243-8BEB-AB0F0BB87C0F}"/>
              </a:ext>
            </a:extLst>
          </p:cNvPr>
          <p:cNvSpPr txBox="1"/>
          <p:nvPr/>
        </p:nvSpPr>
        <p:spPr>
          <a:xfrm>
            <a:off x="3364852" y="3488168"/>
            <a:ext cx="263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Franklin Gothic Demi" panose="020B0703020102020204" pitchFamily="34" charset="0"/>
              </a:rPr>
              <a:t>1.Presentación 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2.Dimsport y Ecomotive Solutions 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3. Que es el Dual Fuel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3.1- Equipo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3.2- Desglose de componentes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3.3- Ventajas del equipo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3.4-Sistemas disponibles</a:t>
            </a:r>
          </a:p>
          <a:p>
            <a:pPr marL="360363" indent="87313"/>
            <a:r>
              <a:rPr lang="es-ES" sz="1200" dirty="0">
                <a:latin typeface="Franklin Gothic Demi" panose="020B0703020102020204" pitchFamily="34" charset="0"/>
              </a:rPr>
              <a:t>3.4.1-GNL-GNC</a:t>
            </a:r>
          </a:p>
          <a:p>
            <a:pPr marL="360363" indent="87313"/>
            <a:r>
              <a:rPr lang="es-ES" sz="1200" dirty="0">
                <a:latin typeface="Franklin Gothic Demi" panose="020B0703020102020204" pitchFamily="34" charset="0"/>
              </a:rPr>
              <a:t>3.4.2-GLP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4. Campos de aplicación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5. Homologaciones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7E211A-CD8B-48F5-8317-11A2800396BD}"/>
              </a:ext>
            </a:extLst>
          </p:cNvPr>
          <p:cNvSpPr txBox="1"/>
          <p:nvPr/>
        </p:nvSpPr>
        <p:spPr>
          <a:xfrm>
            <a:off x="9660626" y="643713"/>
            <a:ext cx="263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Franklin Gothic Demi" panose="020B0703020102020204" pitchFamily="34" charset="0"/>
              </a:rPr>
              <a:t>1.Presentación 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2. Explicación del montaje de un kit completo sobre un camión.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3. Vídeo de apoyo: </a:t>
            </a:r>
            <a:r>
              <a:rPr lang="es-ES" sz="1200" dirty="0">
                <a:latin typeface="Franklin Gothic Demi" panose="020B0703020102020204" pitchFamily="34" charset="0"/>
                <a:hlinkClick r:id="rId6"/>
              </a:rPr>
              <a:t>https://youtu.be/qV-vhFhnfi8</a:t>
            </a:r>
            <a:endParaRPr lang="es-ES" sz="1200" dirty="0">
              <a:latin typeface="Franklin Gothic Demi" panose="020B0703020102020204" pitchFamily="34" charset="0"/>
            </a:endParaRPr>
          </a:p>
          <a:p>
            <a:r>
              <a:rPr lang="es-ES" sz="1200" dirty="0">
                <a:latin typeface="Franklin Gothic Demi" panose="020B0703020102020204" pitchFamily="34" charset="0"/>
              </a:rPr>
              <a:t>4. Chat en vivo con ruegos y preguntas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F1268A8-BEB4-403E-921F-EE8D091A7394}"/>
              </a:ext>
            </a:extLst>
          </p:cNvPr>
          <p:cNvSpPr txBox="1"/>
          <p:nvPr/>
        </p:nvSpPr>
        <p:spPr>
          <a:xfrm>
            <a:off x="9638135" y="3419588"/>
            <a:ext cx="2634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Franklin Gothic Demi" panose="020B0703020102020204" pitchFamily="34" charset="0"/>
              </a:rPr>
              <a:t>1.Presentación ponentes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2. Casos de Éxito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3. Desarrollos específicos: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Vehículos de servicios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Barredoras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Camiones de gestión de residuos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4. Aplicación en el transporte publico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5. Aplicación en motores estáticos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      5.1-Fabricacion de motores multi combustible para uso industrial</a:t>
            </a:r>
          </a:p>
          <a:p>
            <a:r>
              <a:rPr lang="es-ES" sz="1200" dirty="0">
                <a:latin typeface="Franklin Gothic Demi" panose="020B0703020102020204" pitchFamily="34" charset="0"/>
              </a:rPr>
              <a:t>6. Proyectos en curso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0AFAAB9-7299-4659-903B-5EF024B445BB}"/>
              </a:ext>
            </a:extLst>
          </p:cNvPr>
          <p:cNvSpPr txBox="1"/>
          <p:nvPr/>
        </p:nvSpPr>
        <p:spPr>
          <a:xfrm>
            <a:off x="228956" y="5821320"/>
            <a:ext cx="1173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Franklin Gothic Demi" panose="020B0703020102020204" pitchFamily="34" charset="0"/>
              </a:rPr>
              <a:t>CHARLAS FORMATIVAS ON-LINE GRATUITAS BI-FUEL Y DUAL FUEL by ECOMOTIVE SOLUTIONS</a:t>
            </a:r>
          </a:p>
          <a:p>
            <a:pPr algn="ctr"/>
            <a:r>
              <a:rPr lang="es-ES" dirty="0">
                <a:latin typeface="Franklin Gothic Demi" panose="020B0703020102020204" pitchFamily="34" charset="0"/>
              </a:rPr>
              <a:t>Inscripciones en </a:t>
            </a:r>
            <a:r>
              <a:rPr lang="es-ES" dirty="0">
                <a:latin typeface="Franklin Gothic Demi" panose="020B0703020102020204" pitchFamily="34" charset="0"/>
                <a:hlinkClick r:id="rId7"/>
              </a:rPr>
              <a:t>XXXX@XXXXX.XX</a:t>
            </a:r>
            <a:r>
              <a:rPr lang="es-ES" dirty="0">
                <a:latin typeface="Franklin Gothic Demi" panose="020B0703020102020204" pitchFamily="34" charset="0"/>
              </a:rPr>
              <a:t> o en el teléfono 9X XXX XX </a:t>
            </a:r>
            <a:r>
              <a:rPr lang="es-ES" dirty="0" err="1">
                <a:latin typeface="Franklin Gothic Demi" panose="020B0703020102020204" pitchFamily="34" charset="0"/>
              </a:rPr>
              <a:t>XX</a:t>
            </a:r>
            <a:endParaRPr lang="es-ES" dirty="0">
              <a:latin typeface="Franklin Gothic Demi" panose="020B0703020102020204" pitchFamily="34" charset="0"/>
            </a:endParaRPr>
          </a:p>
          <a:p>
            <a:pPr algn="ctr"/>
            <a:r>
              <a:rPr lang="es-ES" dirty="0">
                <a:latin typeface="Franklin Gothic Demi" panose="020B0703020102020204" pitchFamily="34" charset="0"/>
              </a:rPr>
              <a:t>Nombre Asociación Provincial</a:t>
            </a:r>
          </a:p>
        </p:txBody>
      </p:sp>
      <p:pic>
        <p:nvPicPr>
          <p:cNvPr id="6" name="Imagen 5" descr="Imagen que contiene señal, alimentos&#10;&#10;Descripción generada automáticamente">
            <a:extLst>
              <a:ext uri="{FF2B5EF4-FFF2-40B4-BE49-F238E27FC236}">
                <a16:creationId xmlns:a16="http://schemas.microsoft.com/office/drawing/2014/main" id="{4D44003A-30D4-454C-BC47-51D11134A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0" y="5641425"/>
            <a:ext cx="960543" cy="9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1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244</Words>
  <Application>Microsoft Office PowerPoint</Application>
  <PresentationFormat>Panorámica</PresentationFormat>
  <Paragraphs>42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Franklin Gothic Demi</vt:lpstr>
      <vt:lpstr>Garamond</vt:lpstr>
      <vt:lpstr>Sagona Book</vt:lpstr>
      <vt:lpstr>Sagona ExtraLight</vt:lpstr>
      <vt:lpstr>SavonVTI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Germán Palomas</dc:creator>
  <cp:lastModifiedBy>Ramon Casas</cp:lastModifiedBy>
  <cp:revision>9</cp:revision>
  <dcterms:created xsi:type="dcterms:W3CDTF">2020-05-03T06:57:12Z</dcterms:created>
  <dcterms:modified xsi:type="dcterms:W3CDTF">2020-05-06T07:18:22Z</dcterms:modified>
</cp:coreProperties>
</file>