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892CF-C34E-4645-A430-6C6A1100C5FE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7BD66-B025-41D1-B392-321B2C33D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3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6A5EC7E6-2EA8-422D-B6A5-2E026EA38285}" type="slidenum">
              <a:rPr lang="es-ES" smtClean="0"/>
              <a:pPr defTabSz="447675"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1</a:t>
            </a:fld>
            <a:endParaRPr lang="es-ES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81980" y="8685326"/>
            <a:ext cx="2969526" cy="45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108" tIns="46351" rIns="89108" bIns="46351" anchor="b"/>
          <a:lstStyle/>
          <a:p>
            <a:pPr algn="r" defTabSz="447675">
              <a:buSzPct val="100000"/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4CF52A1E-E9B2-4420-925E-29E60B9228F3}" type="slidenum">
              <a:rPr lang="es-E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47675">
                <a:buSzPct val="100000"/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1</a:t>
            </a:fld>
            <a:endParaRPr lang="es-E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68825" cy="3427412"/>
          </a:xfrm>
          <a:solidFill>
            <a:srgbClr val="FFFFFF"/>
          </a:solidFill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74" y="4343401"/>
            <a:ext cx="548120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04637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CD14ACB5-9884-4554-89BD-29C92C60C018}" type="slidenum">
              <a:rPr lang="es-ES" smtClean="0"/>
              <a:pPr defTabSz="447675"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2</a:t>
            </a:fld>
            <a:endParaRPr lang="es-ES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1980" y="8685326"/>
            <a:ext cx="2969526" cy="45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108" tIns="46351" rIns="89108" bIns="46351" anchor="b"/>
          <a:lstStyle/>
          <a:p>
            <a:pPr algn="r" defTabSz="447675">
              <a:buSzPct val="100000"/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8A1232D9-3F4F-45ED-90CF-127613A227E4}" type="slidenum">
              <a:rPr lang="es-E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47675">
                <a:buSzPct val="100000"/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2</a:t>
            </a:fld>
            <a:endParaRPr lang="es-E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68825" cy="3427412"/>
          </a:xfrm>
          <a:solidFill>
            <a:srgbClr val="FFFFFF"/>
          </a:solidFill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74" y="4343401"/>
            <a:ext cx="548120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3877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98DE77A3-4941-4C14-B8A1-ADC2F40622F6}" type="slidenum">
              <a:rPr lang="es-ES" smtClean="0"/>
              <a:pPr defTabSz="447675"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3</a:t>
            </a:fld>
            <a:endParaRPr lang="es-ES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3881980" y="8685326"/>
            <a:ext cx="2969526" cy="45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108" tIns="46351" rIns="89108" bIns="46351" anchor="b"/>
          <a:lstStyle/>
          <a:p>
            <a:pPr algn="r" defTabSz="447675">
              <a:buSzPct val="100000"/>
              <a:tabLst>
                <a:tab pos="0" algn="l"/>
                <a:tab pos="446088" algn="l"/>
                <a:tab pos="895350" algn="l"/>
                <a:tab pos="1343025" algn="l"/>
                <a:tab pos="1790700" algn="l"/>
                <a:tab pos="2238375" algn="l"/>
                <a:tab pos="2687638" algn="l"/>
                <a:tab pos="3135313" algn="l"/>
                <a:tab pos="3584575" algn="l"/>
                <a:tab pos="4032250" algn="l"/>
                <a:tab pos="4483100" algn="l"/>
                <a:tab pos="4929188" algn="l"/>
                <a:tab pos="5378450" algn="l"/>
                <a:tab pos="5826125" algn="l"/>
                <a:tab pos="6275388" algn="l"/>
                <a:tab pos="6723063" algn="l"/>
                <a:tab pos="7172325" algn="l"/>
                <a:tab pos="7620000" algn="l"/>
                <a:tab pos="8069263" algn="l"/>
                <a:tab pos="8515350" algn="l"/>
                <a:tab pos="8966200" algn="l"/>
              </a:tabLst>
            </a:pPr>
            <a:fld id="{12AFC634-393E-4E8A-83C0-6FB09803C23C}" type="slidenum">
              <a:rPr lang="es-ES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47675">
                <a:buSzPct val="100000"/>
                <a:tabLst>
                  <a:tab pos="0" algn="l"/>
                  <a:tab pos="446088" algn="l"/>
                  <a:tab pos="895350" algn="l"/>
                  <a:tab pos="1343025" algn="l"/>
                  <a:tab pos="1790700" algn="l"/>
                  <a:tab pos="2238375" algn="l"/>
                  <a:tab pos="2687638" algn="l"/>
                  <a:tab pos="3135313" algn="l"/>
                  <a:tab pos="3584575" algn="l"/>
                  <a:tab pos="4032250" algn="l"/>
                  <a:tab pos="4483100" algn="l"/>
                  <a:tab pos="4929188" algn="l"/>
                  <a:tab pos="5378450" algn="l"/>
                  <a:tab pos="5826125" algn="l"/>
                  <a:tab pos="6275388" algn="l"/>
                  <a:tab pos="6723063" algn="l"/>
                  <a:tab pos="7172325" algn="l"/>
                  <a:tab pos="7620000" algn="l"/>
                  <a:tab pos="8069263" algn="l"/>
                  <a:tab pos="8515350" algn="l"/>
                  <a:tab pos="8966200" algn="l"/>
                </a:tabLst>
              </a:pPr>
              <a:t>3</a:t>
            </a:fld>
            <a:endParaRPr lang="es-ES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68825" cy="3427412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74" y="4343401"/>
            <a:ext cx="548120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5379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6B24F-140E-431F-A955-13642F23B47F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9F8B-7E2E-48C2-9CAA-00F0E56E020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500063" y="7143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 marL="342900" indent="-341313"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3200">
                <a:solidFill>
                  <a:schemeClr val="accent2"/>
                </a:solidFill>
              </a:rPr>
              <a:t>CERTIFICADO ÚNICO – PASOS</a:t>
            </a:r>
          </a:p>
          <a:p>
            <a:pPr marL="342900" indent="-341313" algn="just"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3200">
                <a:solidFill>
                  <a:schemeClr val="accent2"/>
                </a:solidFill>
              </a:rPr>
              <a:t>				 (Enero 2017)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23850" y="1700213"/>
            <a:ext cx="7632700" cy="444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1313" algn="ctr">
              <a:spcBef>
                <a:spcPts val="1000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1600">
              <a:solidFill>
                <a:schemeClr val="accent2"/>
              </a:solidFill>
            </a:endParaRP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Registro ordinario.</a:t>
            </a: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El Taller de reparaciones tiene que registrarse  en el Organismo de Evaluación de Conformidad (CAB).</a:t>
            </a: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El taller cumple los requisitos de homologación.</a:t>
            </a: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CAB contacta con el Centro de Referencia (TC: Trust Center); este crea certificado electrónico.</a:t>
            </a: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Taller recibe certificado (150 €/año aprox.).</a:t>
            </a:r>
          </a:p>
          <a:p>
            <a:pPr marL="342900" indent="-341313">
              <a:spcBef>
                <a:spcPts val="1000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Con el certificado el taller tiene acceso a la información relacionada con la SEGURIDAD.</a:t>
            </a:r>
          </a:p>
          <a:p>
            <a:pPr marL="342900" indent="-341313">
              <a:spcBef>
                <a:spcPts val="1500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2400" b="1">
              <a:solidFill>
                <a:schemeClr val="accent2"/>
              </a:solidFill>
            </a:endParaRPr>
          </a:p>
          <a:p>
            <a:pPr marL="342900" indent="-341313">
              <a:spcBef>
                <a:spcPts val="1500"/>
              </a:spcBef>
              <a:buClr>
                <a:srgbClr val="000000"/>
              </a:buClr>
              <a:buSzPct val="115000"/>
              <a:buFont typeface="Wingdings" pitchFamily="2" charset="2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2400" b="1">
              <a:solidFill>
                <a:schemeClr val="accent2"/>
              </a:solidFill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5143500"/>
            <a:ext cx="2160588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60350"/>
            <a:ext cx="15843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3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0"/>
            <a:ext cx="1042987" cy="836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00063" y="500063"/>
            <a:ext cx="82264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 marL="342900" indent="-341313">
              <a:spcBef>
                <a:spcPts val="2000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3200">
                <a:solidFill>
                  <a:schemeClr val="accent2"/>
                </a:solidFill>
              </a:rPr>
              <a:t>CERTIFICADO ÚNICO - REQUISITOS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7889875" cy="527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1400">
              <a:solidFill>
                <a:schemeClr val="accent2"/>
              </a:solidFill>
            </a:endParaRPr>
          </a:p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OPERADOR INDEPENDIENTE: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Escritura de constitución del Taller, nombre del representante legal y del director ejecutivo.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DNI del representante legal.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Empleados que van a estar autorizados, indicando sus funciones y responsabilidad.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Seguro RC: 1 millón € para daños personales y 0,5 millones € para daños materiales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Probar que el taller no ha sido revocado por malas prácticas.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Probar que desarrolla actividad en el sector de automoción (pertenencia a asociación…).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Licencia de actividad.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Dirección del Taller.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Antecedentes penales del representante legal del taller.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Declaración firmada por el representante legal del cumplimiento de la LOPD.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5843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0"/>
            <a:ext cx="1042987" cy="836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500063" y="714375"/>
            <a:ext cx="82264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 marL="342900" indent="-341313">
              <a:spcBef>
                <a:spcPts val="2000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3200">
                <a:solidFill>
                  <a:schemeClr val="accent2"/>
                </a:solidFill>
              </a:rPr>
              <a:t>CERTIFICADO ÚNICO - REQUISITOS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39750" y="1412875"/>
            <a:ext cx="7889875" cy="414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1400">
              <a:solidFill>
                <a:schemeClr val="accent2"/>
              </a:solidFill>
            </a:endParaRPr>
          </a:p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1400">
              <a:solidFill>
                <a:schemeClr val="accent2"/>
              </a:solidFill>
            </a:endParaRPr>
          </a:p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EMPLEADO:</a:t>
            </a:r>
          </a:p>
          <a:p>
            <a:pPr marL="342900" indent="-341313">
              <a:spcBef>
                <a:spcPts val="875"/>
              </a:spcBef>
              <a:buSzPct val="11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sz="1600">
              <a:solidFill>
                <a:schemeClr val="accent2"/>
              </a:solidFill>
            </a:endParaRP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Copia del D.N.I.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Probar que el taller no ha sido revocado por malas prácticas.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Antecedentes penales del empleado.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Dirección del empleado.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Documento firmado por el empleado acreditando que va a respetar los requisitos del procedimiento especificado.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Empleo que desarrolla cada empleado para el Taller (contrato trabajo).</a:t>
            </a:r>
          </a:p>
          <a:p>
            <a:pPr marL="342900" indent="-341313">
              <a:spcBef>
                <a:spcPts val="875"/>
              </a:spcBef>
              <a:buClr>
                <a:srgbClr val="000000"/>
              </a:buClr>
              <a:buSzPct val="115000"/>
              <a:buFont typeface="Wingdings" pitchFamily="2" charset="2"/>
              <a:buChar char="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sz="1600">
                <a:solidFill>
                  <a:schemeClr val="accent2"/>
                </a:solidFill>
              </a:rPr>
              <a:t>Aprobación de que el empleado ha sido autorizado por el taller.</a:t>
            </a:r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5843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867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0"/>
            <a:ext cx="1042987" cy="836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5000">
    <p:blinds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Presentación en pantalla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>CEBEK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xiraragorri</dc:creator>
  <cp:lastModifiedBy>Ana Avila</cp:lastModifiedBy>
  <cp:revision>1</cp:revision>
  <dcterms:created xsi:type="dcterms:W3CDTF">2016-06-22T09:29:18Z</dcterms:created>
  <dcterms:modified xsi:type="dcterms:W3CDTF">2016-06-22T10:01:49Z</dcterms:modified>
</cp:coreProperties>
</file>